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355" r:id="rId2"/>
    <p:sldId id="347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40B56-6724-44F4-B79F-9EF63D2B46DA}" v="57" dt="2023-05-12T06:17:42.5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8"/>
  </p:normalViewPr>
  <p:slideViewPr>
    <p:cSldViewPr snapToGrid="0">
      <p:cViewPr varScale="1">
        <p:scale>
          <a:sx n="102" d="100"/>
          <a:sy n="102" d="100"/>
        </p:scale>
        <p:origin x="216" y="4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8/11/23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8/11/23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9309-F11C-4E47-8F8E-4C5D1F15CB21}" type="datetimeFigureOut">
              <a:rPr lang="en-GB" smtClean="0"/>
              <a:t>08/11/2023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60A08B-CD72-4E04-AE1F-06FD5DB3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149" y="519624"/>
            <a:ext cx="6458851" cy="58777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8EA5E7-123E-45F1-A62C-C90D85616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609601"/>
            <a:ext cx="3733800" cy="13578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6A0BE3-D0CA-4F22-A46C-DED56264A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505" y="5763486"/>
            <a:ext cx="2581635" cy="8764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035472-2A1C-4127-8391-4D58549F6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74" y="3416155"/>
            <a:ext cx="5687219" cy="13432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D29B62-1D54-40B5-92CF-F74385DCD8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61" y="5331784"/>
            <a:ext cx="3753374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D15A90D-711B-4D23-A630-E5FB98DAABAB}"/>
              </a:ext>
            </a:extLst>
          </p:cNvPr>
          <p:cNvGrpSpPr/>
          <p:nvPr/>
        </p:nvGrpSpPr>
        <p:grpSpPr>
          <a:xfrm>
            <a:off x="8839200" y="6117962"/>
            <a:ext cx="2161254" cy="740038"/>
            <a:chOff x="8707374" y="5871791"/>
            <a:chExt cx="2855332" cy="949451"/>
          </a:xfrm>
        </p:grpSpPr>
        <p:sp>
          <p:nvSpPr>
            <p:cNvPr id="37" name="object 9">
              <a:extLst>
                <a:ext uri="{FF2B5EF4-FFF2-40B4-BE49-F238E27FC236}">
                  <a16:creationId xmlns:a16="http://schemas.microsoft.com/office/drawing/2014/main" id="{F773C1AB-17C8-4DD0-A17A-FED5D7DF9FCA}"/>
                </a:ext>
              </a:extLst>
            </p:cNvPr>
            <p:cNvSpPr/>
            <p:nvPr/>
          </p:nvSpPr>
          <p:spPr>
            <a:xfrm>
              <a:off x="8707374" y="5871791"/>
              <a:ext cx="1092707" cy="949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1C0EEA9-1929-4E75-9D2A-3485D01D7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5356" y="6236978"/>
              <a:ext cx="1657350" cy="219075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D88501C-4CE5-4148-87ED-A5BD0D14858A}"/>
              </a:ext>
            </a:extLst>
          </p:cNvPr>
          <p:cNvSpPr/>
          <p:nvPr/>
        </p:nvSpPr>
        <p:spPr>
          <a:xfrm>
            <a:off x="157869" y="209885"/>
            <a:ext cx="11881731" cy="643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bank Sans Black" panose="02000503000000020003" pitchFamily="2" charset="0"/>
              <a:ea typeface="+mn-ea"/>
              <a:cs typeface="+mn-cs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BAC83C48-C1D9-49B6-B3D8-D2D72C023BBD}"/>
              </a:ext>
            </a:extLst>
          </p:cNvPr>
          <p:cNvSpPr txBox="1">
            <a:spLocks/>
          </p:cNvSpPr>
          <p:nvPr/>
        </p:nvSpPr>
        <p:spPr>
          <a:xfrm>
            <a:off x="306709" y="362761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One page description | </a:t>
            </a:r>
            <a:r>
              <a:rPr lang="el-GR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Στοιχεία ομάδας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C7B1FB-B3DA-4E54-B7F4-63869952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58" y="344129"/>
            <a:ext cx="12192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71B59-782F-40E3-8D13-2FDC2AC0E9ED}"/>
              </a:ext>
            </a:extLst>
          </p:cNvPr>
          <p:cNvSpPr txBox="1"/>
          <p:nvPr/>
        </p:nvSpPr>
        <p:spPr>
          <a:xfrm>
            <a:off x="7108206" y="1365722"/>
            <a:ext cx="417255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Επικεφαλής 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l-GR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b="1" dirty="0"/>
              <a:t>Μέλη Ομάδας</a:t>
            </a:r>
            <a:r>
              <a:rPr lang="en-US" sz="2000" dirty="0"/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52701D-91AC-4EFF-AA90-6844A6272159}"/>
              </a:ext>
            </a:extLst>
          </p:cNvPr>
          <p:cNvSpPr txBox="1"/>
          <p:nvPr/>
        </p:nvSpPr>
        <p:spPr>
          <a:xfrm>
            <a:off x="979515" y="1355185"/>
            <a:ext cx="4701501" cy="9679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Πανεπιστήμιο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000" dirty="0"/>
              <a:t> ….</a:t>
            </a:r>
            <a:r>
              <a:rPr lang="el-GR" sz="2000" dirty="0"/>
              <a:t>.....................................</a:t>
            </a:r>
            <a:r>
              <a:rPr lang="en-US" sz="2000" dirty="0"/>
              <a:t>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Τμήμα</a:t>
            </a:r>
            <a:r>
              <a:rPr lang="en-US" sz="2000" dirty="0"/>
              <a:t>: …………….</a:t>
            </a:r>
            <a:r>
              <a:rPr lang="el-GR" sz="2000" dirty="0"/>
              <a:t>.......................................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ABC13C-9A20-4678-9C2C-C3A0039EE663}"/>
              </a:ext>
            </a:extLst>
          </p:cNvPr>
          <p:cNvSpPr txBox="1"/>
          <p:nvPr/>
        </p:nvSpPr>
        <p:spPr>
          <a:xfrm>
            <a:off x="921319" y="2608832"/>
            <a:ext cx="479398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Σύντομη Περιγραφή Ιδέας</a:t>
            </a:r>
          </a:p>
          <a:p>
            <a:r>
              <a:rPr lang="el-GR" sz="2000" dirty="0"/>
              <a:t>.............</a:t>
            </a:r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.............................................................................................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442902C-893B-4552-8A0E-73B511B6CFE1}"/>
              </a:ext>
            </a:extLst>
          </p:cNvPr>
          <p:cNvSpPr txBox="1"/>
          <p:nvPr/>
        </p:nvSpPr>
        <p:spPr>
          <a:xfrm>
            <a:off x="7108206" y="3489430"/>
            <a:ext cx="419741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Στοιχεία Επικοινωνίας</a:t>
            </a:r>
            <a:r>
              <a:rPr lang="en-GB" sz="2000" b="1" dirty="0"/>
              <a:t>:</a:t>
            </a:r>
            <a:endParaRPr lang="el-GR" sz="2000" b="1" dirty="0"/>
          </a:p>
          <a:p>
            <a:endParaRPr lang="el-GR" sz="2000" dirty="0"/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Κιν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Emails:…………………………………………………………….</a:t>
            </a:r>
          </a:p>
          <a:p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</a:t>
            </a:r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37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Eurobank Sans Black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Evangelos Fotopoulos</cp:lastModifiedBy>
  <cp:revision>32</cp:revision>
  <cp:lastPrinted>2022-03-29T10:34:29Z</cp:lastPrinted>
  <dcterms:created xsi:type="dcterms:W3CDTF">2020-02-29T07:49:45Z</dcterms:created>
  <dcterms:modified xsi:type="dcterms:W3CDTF">2023-11-08T06:33:21Z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